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8" r:id="rId1"/>
  </p:sldMasterIdLst>
  <p:sldIdLst>
    <p:sldId id="1422" r:id="rId2"/>
    <p:sldId id="1520" r:id="rId3"/>
    <p:sldId id="275" r:id="rId4"/>
    <p:sldId id="1506" r:id="rId5"/>
    <p:sldId id="269" r:id="rId6"/>
    <p:sldId id="276" r:id="rId7"/>
    <p:sldId id="277" r:id="rId8"/>
    <p:sldId id="278" r:id="rId9"/>
    <p:sldId id="279" r:id="rId10"/>
    <p:sldId id="280" r:id="rId11"/>
    <p:sldId id="286" r:id="rId12"/>
    <p:sldId id="287" r:id="rId13"/>
    <p:sldId id="281" r:id="rId14"/>
    <p:sldId id="282" r:id="rId15"/>
    <p:sldId id="288" r:id="rId16"/>
    <p:sldId id="289" r:id="rId17"/>
    <p:sldId id="290" r:id="rId18"/>
    <p:sldId id="291" r:id="rId19"/>
    <p:sldId id="283" r:id="rId20"/>
    <p:sldId id="1514" r:id="rId21"/>
    <p:sldId id="1399" r:id="rId22"/>
    <p:sldId id="1521" r:id="rId23"/>
    <p:sldId id="1200" r:id="rId24"/>
    <p:sldId id="1212" r:id="rId25"/>
    <p:sldId id="1213" r:id="rId26"/>
    <p:sldId id="1214" r:id="rId27"/>
    <p:sldId id="1215" r:id="rId28"/>
    <p:sldId id="1216" r:id="rId29"/>
    <p:sldId id="1217" r:id="rId30"/>
    <p:sldId id="1218" r:id="rId31"/>
    <p:sldId id="1219" r:id="rId32"/>
    <p:sldId id="1220" r:id="rId33"/>
    <p:sldId id="1221" r:id="rId34"/>
    <p:sldId id="1222" r:id="rId35"/>
    <p:sldId id="1223" r:id="rId36"/>
    <p:sldId id="1201" r:id="rId37"/>
    <p:sldId id="1202" r:id="rId38"/>
    <p:sldId id="1203" r:id="rId39"/>
    <p:sldId id="1204" r:id="rId40"/>
    <p:sldId id="1205" r:id="rId41"/>
    <p:sldId id="1206" r:id="rId42"/>
    <p:sldId id="1207" r:id="rId43"/>
    <p:sldId id="1208" r:id="rId44"/>
    <p:sldId id="1209" r:id="rId45"/>
    <p:sldId id="1210" r:id="rId46"/>
    <p:sldId id="1211" r:id="rId47"/>
    <p:sldId id="1516" r:id="rId48"/>
    <p:sldId id="1517" r:id="rId49"/>
    <p:sldId id="385" r:id="rId50"/>
    <p:sldId id="387" r:id="rId51"/>
    <p:sldId id="389" r:id="rId52"/>
    <p:sldId id="391" r:id="rId53"/>
    <p:sldId id="1360" r:id="rId54"/>
    <p:sldId id="393" r:id="rId55"/>
    <p:sldId id="1519" r:id="rId56"/>
    <p:sldId id="1488" r:id="rId57"/>
    <p:sldId id="766" r:id="rId58"/>
    <p:sldId id="768" r:id="rId59"/>
    <p:sldId id="769" r:id="rId60"/>
    <p:sldId id="1325" r:id="rId61"/>
    <p:sldId id="772" r:id="rId62"/>
    <p:sldId id="1326" r:id="rId63"/>
    <p:sldId id="775" r:id="rId64"/>
    <p:sldId id="1327" r:id="rId65"/>
    <p:sldId id="778" r:id="rId66"/>
    <p:sldId id="1425" r:id="rId6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97E1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4994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1560" y="12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-103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235200"/>
            <a:ext cx="7772400" cy="2387600"/>
          </a:xfrm>
          <a:prstGeom prst="rect">
            <a:avLst/>
          </a:prstGeom>
        </p:spPr>
        <p:txBody>
          <a:bodyPr anchor="ctr"/>
          <a:lstStyle>
            <a:lvl1pPr algn="ctr">
              <a:defRPr sz="6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petua" panose="02020502060401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87946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7791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8874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8F9147B-44EF-4638-8C34-EC2DAF5811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1"/>
            <a:ext cx="9144000" cy="6857999"/>
          </a:xfrm>
        </p:spPr>
        <p:txBody>
          <a:bodyPr anchor="ctr">
            <a:normAutofit/>
          </a:bodyPr>
          <a:lstStyle>
            <a:lvl1pPr marL="0" indent="0" algn="ctr">
              <a:buNone/>
              <a:defRPr sz="44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77471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96938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5" r:id="rId2"/>
    <p:sldLayoutId id="2147483840" r:id="rId3"/>
    <p:sldLayoutId id="2147483841" r:id="rId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400" kern="1200">
          <a:solidFill>
            <a:schemeClr val="tx1"/>
          </a:solidFill>
          <a:latin typeface="Arial Black" panose="020B0A040201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4400" kern="1200">
          <a:solidFill>
            <a:schemeClr val="tx1"/>
          </a:solidFill>
          <a:latin typeface="Arial Black" panose="020B0A040201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4400" kern="1200">
          <a:solidFill>
            <a:schemeClr val="tx1"/>
          </a:solidFill>
          <a:latin typeface="Arial Black" panose="020B0A040201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4400" kern="1200">
          <a:solidFill>
            <a:schemeClr val="tx1"/>
          </a:solidFill>
          <a:latin typeface="Arial Black" panose="020B0A040201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4400" kern="1200">
          <a:solidFill>
            <a:schemeClr val="tx1"/>
          </a:solidFill>
          <a:latin typeface="Arial Black" panose="020B0A040201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pic>
        <p:nvPicPr>
          <p:cNvPr id="4" name="Picture 3" descr="A person and person sitting on the floor&#10;&#10;Description automatically generated with low confidence">
            <a:extLst>
              <a:ext uri="{FF2B5EF4-FFF2-40B4-BE49-F238E27FC236}">
                <a16:creationId xmlns:a16="http://schemas.microsoft.com/office/drawing/2014/main" id="{86296C53-4644-4DE0-9591-EA9E2ADC121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99" r="17425"/>
          <a:stretch/>
        </p:blipFill>
        <p:spPr>
          <a:xfrm>
            <a:off x="20" y="1282"/>
            <a:ext cx="9143980" cy="685671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AAF144C-A286-477F-909D-A77222C5B405}"/>
              </a:ext>
            </a:extLst>
          </p:cNvPr>
          <p:cNvSpPr/>
          <p:nvPr/>
        </p:nvSpPr>
        <p:spPr>
          <a:xfrm>
            <a:off x="541922" y="81260"/>
            <a:ext cx="806015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erpetua" panose="02020502060401020303" pitchFamily="18" charset="0"/>
              </a:rPr>
              <a:t>DARRELL &amp; DAWN RITCHIE</a:t>
            </a:r>
          </a:p>
        </p:txBody>
      </p:sp>
    </p:spTree>
    <p:extLst>
      <p:ext uri="{BB962C8B-B14F-4D97-AF65-F5344CB8AC3E}">
        <p14:creationId xmlns:p14="http://schemas.microsoft.com/office/powerpoint/2010/main" val="777775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99D14E7-3A10-47EE-81B1-BEDD37035A7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You are resplendent</a:t>
            </a:r>
          </a:p>
          <a:p>
            <a:r>
              <a:rPr lang="en-US" dirty="0"/>
              <a:t>Your name lifted high</a:t>
            </a:r>
          </a:p>
          <a:p>
            <a:r>
              <a:rPr lang="en-US" dirty="0"/>
              <a:t>Grace overwhelming</a:t>
            </a:r>
          </a:p>
          <a:p>
            <a:r>
              <a:rPr lang="en-US" dirty="0"/>
              <a:t>And love’s sacrifice</a:t>
            </a:r>
          </a:p>
        </p:txBody>
      </p:sp>
    </p:spTree>
    <p:extLst>
      <p:ext uri="{BB962C8B-B14F-4D97-AF65-F5344CB8AC3E}">
        <p14:creationId xmlns:p14="http://schemas.microsoft.com/office/powerpoint/2010/main" val="473489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83410B0-A48B-451A-93D7-F4AA955BAD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You are high and exalted</a:t>
            </a:r>
          </a:p>
          <a:p>
            <a:r>
              <a:rPr lang="en-US" dirty="0"/>
              <a:t>awesome and marvelous</a:t>
            </a:r>
          </a:p>
          <a:p>
            <a:r>
              <a:rPr lang="en-US" dirty="0"/>
              <a:t>boundless eternal</a:t>
            </a:r>
          </a:p>
          <a:p>
            <a:r>
              <a:rPr lang="en-US" dirty="0"/>
              <a:t>most holy One</a:t>
            </a:r>
          </a:p>
        </p:txBody>
      </p:sp>
    </p:spTree>
    <p:extLst>
      <p:ext uri="{BB962C8B-B14F-4D97-AF65-F5344CB8AC3E}">
        <p14:creationId xmlns:p14="http://schemas.microsoft.com/office/powerpoint/2010/main" val="3400825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59A1A84-DEF0-4F2F-BBD4-E68C0A5033C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You are excellent wise</a:t>
            </a:r>
          </a:p>
          <a:p>
            <a:r>
              <a:rPr lang="en-US" dirty="0"/>
              <a:t>magnificent wonderful</a:t>
            </a:r>
          </a:p>
          <a:p>
            <a:r>
              <a:rPr lang="en-US" dirty="0"/>
              <a:t>beautiful glorious God</a:t>
            </a:r>
          </a:p>
        </p:txBody>
      </p:sp>
    </p:spTree>
    <p:extLst>
      <p:ext uri="{BB962C8B-B14F-4D97-AF65-F5344CB8AC3E}">
        <p14:creationId xmlns:p14="http://schemas.microsoft.com/office/powerpoint/2010/main" val="1171263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F758853-DF56-4445-B2D8-8621AB79A1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Strong tower</a:t>
            </a:r>
          </a:p>
          <a:p>
            <a:r>
              <a:rPr lang="en-US" dirty="0"/>
              <a:t>strength of my life</a:t>
            </a:r>
          </a:p>
          <a:p>
            <a:r>
              <a:rPr lang="en-US" dirty="0"/>
              <a:t>who calls us from darkness</a:t>
            </a:r>
          </a:p>
          <a:p>
            <a:r>
              <a:rPr lang="en-US" dirty="0"/>
              <a:t>to infinite light</a:t>
            </a:r>
          </a:p>
        </p:txBody>
      </p:sp>
    </p:spTree>
    <p:extLst>
      <p:ext uri="{BB962C8B-B14F-4D97-AF65-F5344CB8AC3E}">
        <p14:creationId xmlns:p14="http://schemas.microsoft.com/office/powerpoint/2010/main" val="3116934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670FFBD-15DD-4D92-8397-670C54E563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You are great</a:t>
            </a:r>
          </a:p>
          <a:p>
            <a:r>
              <a:rPr lang="en-US" dirty="0"/>
              <a:t>and great to be praised</a:t>
            </a:r>
          </a:p>
          <a:p>
            <a:r>
              <a:rPr lang="en-US" dirty="0"/>
              <a:t>Yet before I was born</a:t>
            </a:r>
          </a:p>
          <a:p>
            <a:r>
              <a:rPr lang="en-US" dirty="0"/>
              <a:t>You called me by name</a:t>
            </a:r>
          </a:p>
        </p:txBody>
      </p:sp>
    </p:spTree>
    <p:extLst>
      <p:ext uri="{BB962C8B-B14F-4D97-AF65-F5344CB8AC3E}">
        <p14:creationId xmlns:p14="http://schemas.microsoft.com/office/powerpoint/2010/main" val="436607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83410B0-A48B-451A-93D7-F4AA955BAD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You are high and exalted</a:t>
            </a:r>
          </a:p>
          <a:p>
            <a:r>
              <a:rPr lang="en-US" dirty="0"/>
              <a:t>awesome and marvelous</a:t>
            </a:r>
          </a:p>
          <a:p>
            <a:r>
              <a:rPr lang="en-US" dirty="0"/>
              <a:t>boundless eternal</a:t>
            </a:r>
          </a:p>
          <a:p>
            <a:r>
              <a:rPr lang="en-US" dirty="0"/>
              <a:t>most holy One</a:t>
            </a:r>
          </a:p>
        </p:txBody>
      </p:sp>
    </p:spTree>
    <p:extLst>
      <p:ext uri="{BB962C8B-B14F-4D97-AF65-F5344CB8AC3E}">
        <p14:creationId xmlns:p14="http://schemas.microsoft.com/office/powerpoint/2010/main" val="480360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59A1A84-DEF0-4F2F-BBD4-E68C0A5033C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You are excellent wise</a:t>
            </a:r>
          </a:p>
          <a:p>
            <a:r>
              <a:rPr lang="en-US" dirty="0"/>
              <a:t>magnificent wonderful</a:t>
            </a:r>
          </a:p>
          <a:p>
            <a:r>
              <a:rPr lang="en-US" dirty="0"/>
              <a:t>beautiful glorious God</a:t>
            </a:r>
          </a:p>
        </p:txBody>
      </p:sp>
    </p:spTree>
    <p:extLst>
      <p:ext uri="{BB962C8B-B14F-4D97-AF65-F5344CB8AC3E}">
        <p14:creationId xmlns:p14="http://schemas.microsoft.com/office/powerpoint/2010/main" val="4086437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83410B0-A48B-451A-93D7-F4AA955BAD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You are high and exalted</a:t>
            </a:r>
          </a:p>
          <a:p>
            <a:r>
              <a:rPr lang="en-US" dirty="0"/>
              <a:t>awesome and marvelous</a:t>
            </a:r>
          </a:p>
          <a:p>
            <a:r>
              <a:rPr lang="en-US" dirty="0"/>
              <a:t>boundless eternal</a:t>
            </a:r>
          </a:p>
          <a:p>
            <a:r>
              <a:rPr lang="en-US" dirty="0"/>
              <a:t>most holy One</a:t>
            </a:r>
          </a:p>
        </p:txBody>
      </p:sp>
    </p:spTree>
    <p:extLst>
      <p:ext uri="{BB962C8B-B14F-4D97-AF65-F5344CB8AC3E}">
        <p14:creationId xmlns:p14="http://schemas.microsoft.com/office/powerpoint/2010/main" val="968077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59A1A84-DEF0-4F2F-BBD4-E68C0A5033C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You are excellent wise</a:t>
            </a:r>
          </a:p>
          <a:p>
            <a:r>
              <a:rPr lang="en-US" dirty="0"/>
              <a:t>magnificent wonderful</a:t>
            </a:r>
          </a:p>
          <a:p>
            <a:r>
              <a:rPr lang="en-US" dirty="0"/>
              <a:t>beautiful glorious God</a:t>
            </a:r>
          </a:p>
        </p:txBody>
      </p:sp>
    </p:spTree>
    <p:extLst>
      <p:ext uri="{BB962C8B-B14F-4D97-AF65-F5344CB8AC3E}">
        <p14:creationId xmlns:p14="http://schemas.microsoft.com/office/powerpoint/2010/main" val="3768450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6E1FA4A-2147-49FF-AEE8-4E4A8168670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You are</a:t>
            </a:r>
          </a:p>
          <a:p>
            <a:r>
              <a:rPr lang="en-US" dirty="0"/>
              <a:t>beautiful glorious God… </a:t>
            </a:r>
          </a:p>
        </p:txBody>
      </p:sp>
    </p:spTree>
    <p:extLst>
      <p:ext uri="{BB962C8B-B14F-4D97-AF65-F5344CB8AC3E}">
        <p14:creationId xmlns:p14="http://schemas.microsoft.com/office/powerpoint/2010/main" val="69220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erson and two children in a field&#10;&#10;Description automatically generated with medium confidence">
            <a:extLst>
              <a:ext uri="{FF2B5EF4-FFF2-40B4-BE49-F238E27FC236}">
                <a16:creationId xmlns:a16="http://schemas.microsoft.com/office/drawing/2014/main" id="{50D0165F-806A-E63A-3D1B-5D734515D90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6" r="2" b="2"/>
          <a:stretch/>
        </p:blipFill>
        <p:spPr>
          <a:xfrm>
            <a:off x="1" y="-599906"/>
            <a:ext cx="5410898" cy="7481736"/>
          </a:xfrm>
          <a:prstGeom prst="rect">
            <a:avLst/>
          </a:prstGeom>
          <a:effectLst>
            <a:softEdge rad="495300"/>
          </a:effectLst>
        </p:spPr>
      </p:pic>
      <p:pic>
        <p:nvPicPr>
          <p:cNvPr id="3" name="Picture 2" descr="A baby with a pink bow on her head&#10;&#10;Description automatically generated with low confidence">
            <a:extLst>
              <a:ext uri="{FF2B5EF4-FFF2-40B4-BE49-F238E27FC236}">
                <a16:creationId xmlns:a16="http://schemas.microsoft.com/office/drawing/2014/main" id="{EE667AFB-6F74-3144-8013-DD4F304D278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13" t="-553" r="4637" b="415"/>
          <a:stretch/>
        </p:blipFill>
        <p:spPr>
          <a:xfrm rot="2844024">
            <a:off x="4219931" y="1812021"/>
            <a:ext cx="4768639" cy="4083729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4117055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and person sitting on the floor&#10;&#10;Description automatically generated with low confidence">
            <a:extLst>
              <a:ext uri="{FF2B5EF4-FFF2-40B4-BE49-F238E27FC236}">
                <a16:creationId xmlns:a16="http://schemas.microsoft.com/office/drawing/2014/main" id="{86296C53-4644-4DE0-9591-EA9E2ADC121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99" r="17425"/>
          <a:stretch/>
        </p:blipFill>
        <p:spPr>
          <a:xfrm>
            <a:off x="20" y="1282"/>
            <a:ext cx="9143980" cy="685671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AAF144C-A286-477F-909D-A77222C5B405}"/>
              </a:ext>
            </a:extLst>
          </p:cNvPr>
          <p:cNvSpPr/>
          <p:nvPr/>
        </p:nvSpPr>
        <p:spPr>
          <a:xfrm>
            <a:off x="541922" y="81260"/>
            <a:ext cx="806015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erpetua" panose="02020502060401020303" pitchFamily="18" charset="0"/>
              </a:rPr>
              <a:t>DARRELL &amp; DAWN RITCHIE</a:t>
            </a:r>
          </a:p>
        </p:txBody>
      </p:sp>
    </p:spTree>
    <p:extLst>
      <p:ext uri="{BB962C8B-B14F-4D97-AF65-F5344CB8AC3E}">
        <p14:creationId xmlns:p14="http://schemas.microsoft.com/office/powerpoint/2010/main" val="86331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71EAC91-76FC-D28E-AB04-9D46C83CE2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6363711" y="3966509"/>
            <a:ext cx="2550361" cy="2253275"/>
          </a:xfrm>
          <a:prstGeom prst="rect">
            <a:avLst/>
          </a:prstGeom>
        </p:spPr>
      </p:pic>
      <p:sp>
        <p:nvSpPr>
          <p:cNvPr id="22" name="Rectangle 13">
            <a:extLst>
              <a:ext uri="{FF2B5EF4-FFF2-40B4-BE49-F238E27FC236}">
                <a16:creationId xmlns:a16="http://schemas.microsoft.com/office/drawing/2014/main" id="{E3B4FF89-C45F-4E24-B963-61E855708F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17753" y="0"/>
            <a:ext cx="54864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erson and person posing for a picture&#10;&#10;Description automatically generated with medium confidence">
            <a:extLst>
              <a:ext uri="{FF2B5EF4-FFF2-40B4-BE49-F238E27FC236}">
                <a16:creationId xmlns:a16="http://schemas.microsoft.com/office/drawing/2014/main" id="{CCBA0A65-1C94-4B7B-80AC-C5A151D4ED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9266" y="572503"/>
            <a:ext cx="2551176" cy="2245034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14F25C03-EF67-4344-8AEA-7B3FA0DED0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80877" y="0"/>
            <a:ext cx="54864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Text, letter&#10;&#10;Description automatically generated">
            <a:extLst>
              <a:ext uri="{FF2B5EF4-FFF2-40B4-BE49-F238E27FC236}">
                <a16:creationId xmlns:a16="http://schemas.microsoft.com/office/drawing/2014/main" id="{FDF3D689-A711-4826-886F-968BD14C7E3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5" r="405" b="7672"/>
          <a:stretch/>
        </p:blipFill>
        <p:spPr>
          <a:xfrm>
            <a:off x="229928" y="3966509"/>
            <a:ext cx="2551176" cy="2320118"/>
          </a:xfrm>
          <a:prstGeom prst="rect">
            <a:avLst/>
          </a:prstGeom>
        </p:spPr>
      </p:pic>
      <p:sp>
        <p:nvSpPr>
          <p:cNvPr id="23" name="Rectangle 17">
            <a:extLst>
              <a:ext uri="{FF2B5EF4-FFF2-40B4-BE49-F238E27FC236}">
                <a16:creationId xmlns:a16="http://schemas.microsoft.com/office/drawing/2014/main" id="{F74793DE-3651-410B-B243-8F0B1468E6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535424" y="-1141857"/>
            <a:ext cx="73152" cy="914171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2115DD8C-BF82-4645-905E-991414C1C13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7" b="3937"/>
          <a:stretch/>
        </p:blipFill>
        <p:spPr>
          <a:xfrm>
            <a:off x="6363711" y="582662"/>
            <a:ext cx="2551176" cy="2315044"/>
          </a:xfrm>
          <a:prstGeom prst="rect">
            <a:avLst/>
          </a:prstGeom>
        </p:spPr>
      </p:pic>
      <p:pic>
        <p:nvPicPr>
          <p:cNvPr id="5" name="Picture 4" descr="Calendar&#10;&#10;Description automatically generated">
            <a:extLst>
              <a:ext uri="{FF2B5EF4-FFF2-40B4-BE49-F238E27FC236}">
                <a16:creationId xmlns:a16="http://schemas.microsoft.com/office/drawing/2014/main" id="{1F08E8A0-CFF5-4B7A-BDF3-DB5CFD50ED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28" y="503538"/>
            <a:ext cx="2551176" cy="2315192"/>
          </a:xfrm>
          <a:prstGeom prst="rect">
            <a:avLst/>
          </a:prstGeom>
        </p:spPr>
      </p:pic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E51E886B-B57C-4C58-B675-4ABBF8C9462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13"/>
          <a:stretch/>
        </p:blipFill>
        <p:spPr>
          <a:xfrm>
            <a:off x="3341543" y="3966509"/>
            <a:ext cx="2551176" cy="2317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832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and person sitting on the floor&#10;&#10;Description automatically generated with low confidence">
            <a:extLst>
              <a:ext uri="{FF2B5EF4-FFF2-40B4-BE49-F238E27FC236}">
                <a16:creationId xmlns:a16="http://schemas.microsoft.com/office/drawing/2014/main" id="{86296C53-4644-4DE0-9591-EA9E2ADC121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99" r="17425"/>
          <a:stretch/>
        </p:blipFill>
        <p:spPr>
          <a:xfrm>
            <a:off x="20" y="1282"/>
            <a:ext cx="9143980" cy="685671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AAF144C-A286-477F-909D-A77222C5B405}"/>
              </a:ext>
            </a:extLst>
          </p:cNvPr>
          <p:cNvSpPr/>
          <p:nvPr/>
        </p:nvSpPr>
        <p:spPr>
          <a:xfrm>
            <a:off x="541922" y="81260"/>
            <a:ext cx="806015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erpetua" panose="02020502060401020303" pitchFamily="18" charset="0"/>
              </a:rPr>
              <a:t>DARRELL &amp; DAWN RITCHIE</a:t>
            </a:r>
          </a:p>
        </p:txBody>
      </p:sp>
    </p:spTree>
    <p:extLst>
      <p:ext uri="{BB962C8B-B14F-4D97-AF65-F5344CB8AC3E}">
        <p14:creationId xmlns:p14="http://schemas.microsoft.com/office/powerpoint/2010/main" val="2513683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405441" y="2235200"/>
            <a:ext cx="9790981" cy="2387600"/>
          </a:xfrm>
        </p:spPr>
        <p:txBody>
          <a:bodyPr>
            <a:noAutofit/>
          </a:bodyPr>
          <a:lstStyle/>
          <a:p>
            <a:r>
              <a:rPr lang="en-US" sz="5400" dirty="0">
                <a:latin typeface="Arial Black" panose="020B0A04020102020204" pitchFamily="34" charset="0"/>
              </a:rPr>
              <a:t>White As Snow/</a:t>
            </a:r>
            <a:br>
              <a:rPr lang="en-US" sz="5400" dirty="0">
                <a:latin typeface="Arial Black" panose="020B0A04020102020204" pitchFamily="34" charset="0"/>
              </a:rPr>
            </a:br>
            <a:r>
              <a:rPr lang="en-US" sz="5400" dirty="0">
                <a:latin typeface="Arial Black" panose="020B0A04020102020204" pitchFamily="34" charset="0"/>
              </a:rPr>
              <a:t>Nothing But The Blood</a:t>
            </a:r>
          </a:p>
        </p:txBody>
      </p:sp>
    </p:spTree>
    <p:extLst>
      <p:ext uri="{BB962C8B-B14F-4D97-AF65-F5344CB8AC3E}">
        <p14:creationId xmlns:p14="http://schemas.microsoft.com/office/powerpoint/2010/main" val="3759741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White as snow, </a:t>
            </a:r>
          </a:p>
          <a:p>
            <a:r>
              <a:rPr lang="en-US"/>
              <a:t>white as snow, </a:t>
            </a:r>
          </a:p>
          <a:p>
            <a:r>
              <a:rPr lang="en-US"/>
              <a:t>though my sins </a:t>
            </a:r>
          </a:p>
          <a:p>
            <a:r>
              <a:rPr lang="en-US"/>
              <a:t>were as scarlet,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5836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Lord I know, </a:t>
            </a:r>
          </a:p>
          <a:p>
            <a:r>
              <a:rPr lang="en-US"/>
              <a:t>Lord I know, </a:t>
            </a:r>
          </a:p>
          <a:p>
            <a:r>
              <a:rPr lang="en-US"/>
              <a:t>that I'm clean </a:t>
            </a:r>
          </a:p>
          <a:p>
            <a:r>
              <a:rPr lang="en-US"/>
              <a:t>and forgiven.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9036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Through the power </a:t>
            </a:r>
          </a:p>
          <a:p>
            <a:r>
              <a:rPr lang="en-US"/>
              <a:t>of Your blood, </a:t>
            </a:r>
          </a:p>
          <a:p>
            <a:r>
              <a:rPr lang="en-US"/>
              <a:t>through the wonder </a:t>
            </a:r>
          </a:p>
          <a:p>
            <a:r>
              <a:rPr lang="en-US"/>
              <a:t>of Your love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4486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through faith in you </a:t>
            </a:r>
          </a:p>
          <a:p>
            <a:r>
              <a:rPr lang="en-US"/>
              <a:t>I know that I can be</a:t>
            </a:r>
            <a:br>
              <a:rPr lang="en-US"/>
            </a:br>
            <a:r>
              <a:rPr lang="en-US"/>
              <a:t>white as snow.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7179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White as snow, </a:t>
            </a:r>
          </a:p>
          <a:p>
            <a:r>
              <a:rPr lang="en-US"/>
              <a:t>white as snow, </a:t>
            </a:r>
          </a:p>
          <a:p>
            <a:r>
              <a:rPr lang="en-US"/>
              <a:t>though my sins </a:t>
            </a:r>
          </a:p>
          <a:p>
            <a:r>
              <a:rPr lang="en-US"/>
              <a:t>were as scarlet,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248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Lord I know, </a:t>
            </a:r>
          </a:p>
          <a:p>
            <a:r>
              <a:rPr lang="en-US"/>
              <a:t>Lord I know, </a:t>
            </a:r>
          </a:p>
          <a:p>
            <a:r>
              <a:rPr lang="en-US"/>
              <a:t>that I'm clean </a:t>
            </a:r>
          </a:p>
          <a:p>
            <a:r>
              <a:rPr lang="en-US"/>
              <a:t>and forgiven.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7662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936488-0BA4-4770-BD63-FE85543B09D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latin typeface="Arial Black" panose="020B0A04020102020204" pitchFamily="34" charset="0"/>
              </a:rPr>
              <a:t>Beautiful Glorious</a:t>
            </a:r>
          </a:p>
        </p:txBody>
      </p:sp>
    </p:spTree>
    <p:extLst>
      <p:ext uri="{BB962C8B-B14F-4D97-AF65-F5344CB8AC3E}">
        <p14:creationId xmlns:p14="http://schemas.microsoft.com/office/powerpoint/2010/main" val="732243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Through the power </a:t>
            </a:r>
          </a:p>
          <a:p>
            <a:r>
              <a:rPr lang="en-US"/>
              <a:t>of Your blood, </a:t>
            </a:r>
          </a:p>
          <a:p>
            <a:r>
              <a:rPr lang="en-US"/>
              <a:t>through the wonder </a:t>
            </a:r>
          </a:p>
          <a:p>
            <a:r>
              <a:rPr lang="en-US"/>
              <a:t>of Your love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6171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through faith in you </a:t>
            </a:r>
          </a:p>
          <a:p>
            <a:r>
              <a:rPr lang="en-US"/>
              <a:t>I know that I can be</a:t>
            </a:r>
            <a:br>
              <a:rPr lang="en-US"/>
            </a:br>
            <a:r>
              <a:rPr lang="en-US"/>
              <a:t>white as snow.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9213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White as snow, </a:t>
            </a:r>
          </a:p>
          <a:p>
            <a:r>
              <a:rPr lang="en-US"/>
              <a:t>white as snow, </a:t>
            </a:r>
          </a:p>
          <a:p>
            <a:r>
              <a:rPr lang="en-US"/>
              <a:t>though my sins </a:t>
            </a:r>
          </a:p>
          <a:p>
            <a:r>
              <a:rPr lang="en-US"/>
              <a:t>were as scarlet,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506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Lord I know, </a:t>
            </a:r>
          </a:p>
          <a:p>
            <a:r>
              <a:rPr lang="en-US"/>
              <a:t>Lord I know, </a:t>
            </a:r>
          </a:p>
          <a:p>
            <a:r>
              <a:rPr lang="en-US"/>
              <a:t>that I'm clean </a:t>
            </a:r>
          </a:p>
          <a:p>
            <a:r>
              <a:rPr lang="en-US"/>
              <a:t>and forgiven.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8488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Through the power </a:t>
            </a:r>
          </a:p>
          <a:p>
            <a:r>
              <a:rPr lang="en-US"/>
              <a:t>of Your blood, </a:t>
            </a:r>
          </a:p>
          <a:p>
            <a:r>
              <a:rPr lang="en-US"/>
              <a:t>through the wonder </a:t>
            </a:r>
          </a:p>
          <a:p>
            <a:r>
              <a:rPr lang="en-US"/>
              <a:t>of Your love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9870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through faith in you </a:t>
            </a:r>
          </a:p>
          <a:p>
            <a:r>
              <a:rPr lang="en-US"/>
              <a:t>I know that I can be</a:t>
            </a:r>
            <a:br>
              <a:rPr lang="en-US"/>
            </a:br>
            <a:r>
              <a:rPr lang="en-US"/>
              <a:t>white as snow.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3020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can wash </a:t>
            </a:r>
          </a:p>
          <a:p>
            <a:r>
              <a:rPr lang="en-US" dirty="0"/>
              <a:t>away my sin?</a:t>
            </a:r>
            <a:br>
              <a:rPr lang="en-US" dirty="0"/>
            </a:br>
            <a:r>
              <a:rPr lang="en-US" dirty="0"/>
              <a:t>nothing but the </a:t>
            </a:r>
          </a:p>
          <a:p>
            <a:r>
              <a:rPr lang="en-US" dirty="0"/>
              <a:t>blood of Jesus;</a:t>
            </a:r>
          </a:p>
        </p:txBody>
      </p:sp>
    </p:spTree>
    <p:extLst>
      <p:ext uri="{BB962C8B-B14F-4D97-AF65-F5344CB8AC3E}">
        <p14:creationId xmlns:p14="http://schemas.microsoft.com/office/powerpoint/2010/main" val="1863805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can make </a:t>
            </a:r>
          </a:p>
          <a:p>
            <a:r>
              <a:rPr lang="en-US" dirty="0"/>
              <a:t>me whole again?</a:t>
            </a:r>
            <a:br>
              <a:rPr lang="en-US" dirty="0"/>
            </a:br>
            <a:r>
              <a:rPr lang="en-US" dirty="0"/>
              <a:t>nothing but the </a:t>
            </a:r>
          </a:p>
          <a:p>
            <a:r>
              <a:rPr lang="en-US" dirty="0"/>
              <a:t>blood of Jesus.</a:t>
            </a:r>
          </a:p>
        </p:txBody>
      </p:sp>
    </p:spTree>
    <p:extLst>
      <p:ext uri="{BB962C8B-B14F-4D97-AF65-F5344CB8AC3E}">
        <p14:creationId xmlns:p14="http://schemas.microsoft.com/office/powerpoint/2010/main" val="3099712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Oh! precious </a:t>
            </a:r>
          </a:p>
          <a:p>
            <a:r>
              <a:rPr lang="en-US" dirty="0"/>
              <a:t>is the flow</a:t>
            </a:r>
            <a:br>
              <a:rPr lang="en-US" dirty="0"/>
            </a:br>
            <a:r>
              <a:rPr lang="en-US" dirty="0"/>
              <a:t>that makes me </a:t>
            </a:r>
          </a:p>
          <a:p>
            <a:r>
              <a:rPr lang="en-US" dirty="0"/>
              <a:t>white as snow;</a:t>
            </a:r>
          </a:p>
        </p:txBody>
      </p:sp>
    </p:spTree>
    <p:extLst>
      <p:ext uri="{BB962C8B-B14F-4D97-AF65-F5344CB8AC3E}">
        <p14:creationId xmlns:p14="http://schemas.microsoft.com/office/powerpoint/2010/main" val="2444349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 other fount I know,</a:t>
            </a:r>
            <a:br>
              <a:rPr lang="en-US" dirty="0"/>
            </a:br>
            <a:r>
              <a:rPr lang="en-US" dirty="0"/>
              <a:t>  nothing but the </a:t>
            </a:r>
          </a:p>
          <a:p>
            <a:r>
              <a:rPr lang="en-US" dirty="0"/>
              <a:t>blood of Jesus.</a:t>
            </a:r>
          </a:p>
        </p:txBody>
      </p:sp>
    </p:spTree>
    <p:extLst>
      <p:ext uri="{BB962C8B-B14F-4D97-AF65-F5344CB8AC3E}">
        <p14:creationId xmlns:p14="http://schemas.microsoft.com/office/powerpoint/2010/main" val="1926454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BFB072-D6C5-2081-1F2A-9A6DD6DF4D3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You are high and exalted​</a:t>
            </a:r>
          </a:p>
          <a:p>
            <a:r>
              <a:rPr lang="en-US" dirty="0"/>
              <a:t>Awesome and marvelous​</a:t>
            </a:r>
          </a:p>
          <a:p>
            <a:r>
              <a:rPr lang="en-US" dirty="0"/>
              <a:t>Boundless eternal​</a:t>
            </a:r>
          </a:p>
          <a:p>
            <a:r>
              <a:rPr lang="en-US" dirty="0"/>
              <a:t>Most holy One</a:t>
            </a:r>
          </a:p>
          <a:p>
            <a:r>
              <a:rPr lang="en-US" dirty="0"/>
              <a:t>You are excellent wise​</a:t>
            </a:r>
          </a:p>
          <a:p>
            <a:r>
              <a:rPr lang="en-US" dirty="0"/>
              <a:t>Magnificent wonderful​</a:t>
            </a:r>
          </a:p>
          <a:p>
            <a:r>
              <a:rPr lang="en-US" dirty="0"/>
              <a:t>Beautiful glorious God​</a:t>
            </a:r>
          </a:p>
        </p:txBody>
      </p:sp>
    </p:spTree>
    <p:extLst>
      <p:ext uri="{BB962C8B-B14F-4D97-AF65-F5344CB8AC3E}">
        <p14:creationId xmlns:p14="http://schemas.microsoft.com/office/powerpoint/2010/main" val="1348881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all </a:t>
            </a:r>
          </a:p>
          <a:p>
            <a:r>
              <a:rPr lang="en-US" dirty="0"/>
              <a:t>my righteousness</a:t>
            </a:r>
            <a:br>
              <a:rPr lang="en-US" dirty="0"/>
            </a:br>
            <a:r>
              <a:rPr lang="en-US" dirty="0"/>
              <a:t>nothing but the </a:t>
            </a:r>
          </a:p>
          <a:p>
            <a:r>
              <a:rPr lang="en-US" dirty="0"/>
              <a:t>blood of Jesus!</a:t>
            </a:r>
          </a:p>
        </p:txBody>
      </p:sp>
    </p:spTree>
    <p:extLst>
      <p:ext uri="{BB962C8B-B14F-4D97-AF65-F5344CB8AC3E}">
        <p14:creationId xmlns:p14="http://schemas.microsoft.com/office/powerpoint/2010/main" val="2536560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all my </a:t>
            </a:r>
          </a:p>
          <a:p>
            <a:r>
              <a:rPr lang="en-US" dirty="0"/>
              <a:t>hope and peace</a:t>
            </a:r>
            <a:br>
              <a:rPr lang="en-US" dirty="0"/>
            </a:br>
            <a:r>
              <a:rPr lang="en-US" dirty="0"/>
              <a:t>nothing but the </a:t>
            </a:r>
          </a:p>
          <a:p>
            <a:r>
              <a:rPr lang="en-US" dirty="0"/>
              <a:t>blood of Jesus!</a:t>
            </a:r>
          </a:p>
        </p:txBody>
      </p:sp>
    </p:spTree>
    <p:extLst>
      <p:ext uri="{BB962C8B-B14F-4D97-AF65-F5344CB8AC3E}">
        <p14:creationId xmlns:p14="http://schemas.microsoft.com/office/powerpoint/2010/main" val="3674054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Oh! precious </a:t>
            </a:r>
          </a:p>
          <a:p>
            <a:r>
              <a:rPr lang="en-US" dirty="0"/>
              <a:t>is the flow</a:t>
            </a:r>
            <a:br>
              <a:rPr lang="en-US" dirty="0"/>
            </a:br>
            <a:r>
              <a:rPr lang="en-US" dirty="0"/>
              <a:t>that makes me </a:t>
            </a:r>
          </a:p>
          <a:p>
            <a:r>
              <a:rPr lang="en-US" dirty="0"/>
              <a:t>white as snow;</a:t>
            </a:r>
          </a:p>
        </p:txBody>
      </p:sp>
    </p:spTree>
    <p:extLst>
      <p:ext uri="{BB962C8B-B14F-4D97-AF65-F5344CB8AC3E}">
        <p14:creationId xmlns:p14="http://schemas.microsoft.com/office/powerpoint/2010/main" val="504821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 other fount I know,</a:t>
            </a:r>
            <a:br>
              <a:rPr lang="en-US" dirty="0"/>
            </a:br>
            <a:r>
              <a:rPr lang="en-US" dirty="0"/>
              <a:t>  nothing but the </a:t>
            </a:r>
          </a:p>
          <a:p>
            <a:r>
              <a:rPr lang="en-US" dirty="0"/>
              <a:t>blood of Jesus.</a:t>
            </a:r>
          </a:p>
        </p:txBody>
      </p:sp>
    </p:spTree>
    <p:extLst>
      <p:ext uri="{BB962C8B-B14F-4D97-AF65-F5344CB8AC3E}">
        <p14:creationId xmlns:p14="http://schemas.microsoft.com/office/powerpoint/2010/main" val="298921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Oh! precious </a:t>
            </a:r>
          </a:p>
          <a:p>
            <a:r>
              <a:rPr lang="en-US" dirty="0"/>
              <a:t>is the flow</a:t>
            </a:r>
            <a:br>
              <a:rPr lang="en-US" dirty="0"/>
            </a:br>
            <a:r>
              <a:rPr lang="en-US" dirty="0"/>
              <a:t>that makes me </a:t>
            </a:r>
          </a:p>
          <a:p>
            <a:r>
              <a:rPr lang="en-US" dirty="0"/>
              <a:t>white as snow;</a:t>
            </a:r>
          </a:p>
        </p:txBody>
      </p:sp>
    </p:spTree>
    <p:extLst>
      <p:ext uri="{BB962C8B-B14F-4D97-AF65-F5344CB8AC3E}">
        <p14:creationId xmlns:p14="http://schemas.microsoft.com/office/powerpoint/2010/main" val="4031575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 other fount I know,</a:t>
            </a:r>
            <a:br>
              <a:rPr lang="en-US" dirty="0"/>
            </a:br>
            <a:r>
              <a:rPr lang="en-US" dirty="0"/>
              <a:t>  nothing but the </a:t>
            </a:r>
          </a:p>
          <a:p>
            <a:r>
              <a:rPr lang="en-US" dirty="0"/>
              <a:t>blood of Jesus.</a:t>
            </a:r>
          </a:p>
        </p:txBody>
      </p:sp>
    </p:spTree>
    <p:extLst>
      <p:ext uri="{BB962C8B-B14F-4D97-AF65-F5344CB8AC3E}">
        <p14:creationId xmlns:p14="http://schemas.microsoft.com/office/powerpoint/2010/main" val="1201518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Nothing but the </a:t>
            </a:r>
          </a:p>
          <a:p>
            <a:r>
              <a:rPr lang="en-US" dirty="0"/>
              <a:t>blood of Jesus</a:t>
            </a:r>
          </a:p>
          <a:p>
            <a:r>
              <a:rPr lang="en-US" dirty="0"/>
              <a:t>nothing but the </a:t>
            </a:r>
          </a:p>
          <a:p>
            <a:r>
              <a:rPr lang="en-US" dirty="0"/>
              <a:t>blood of Jesus</a:t>
            </a:r>
          </a:p>
        </p:txBody>
      </p:sp>
    </p:spTree>
    <p:extLst>
      <p:ext uri="{BB962C8B-B14F-4D97-AF65-F5344CB8AC3E}">
        <p14:creationId xmlns:p14="http://schemas.microsoft.com/office/powerpoint/2010/main" val="3708707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and person sitting on the floor&#10;&#10;Description automatically generated with low confidence">
            <a:extLst>
              <a:ext uri="{FF2B5EF4-FFF2-40B4-BE49-F238E27FC236}">
                <a16:creationId xmlns:a16="http://schemas.microsoft.com/office/drawing/2014/main" id="{86296C53-4644-4DE0-9591-EA9E2ADC121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99" r="17425"/>
          <a:stretch/>
        </p:blipFill>
        <p:spPr>
          <a:xfrm>
            <a:off x="20" y="1282"/>
            <a:ext cx="9143980" cy="685671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AAF144C-A286-477F-909D-A77222C5B405}"/>
              </a:ext>
            </a:extLst>
          </p:cNvPr>
          <p:cNvSpPr/>
          <p:nvPr/>
        </p:nvSpPr>
        <p:spPr>
          <a:xfrm>
            <a:off x="541922" y="81260"/>
            <a:ext cx="806015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erpetua" panose="02020502060401020303" pitchFamily="18" charset="0"/>
              </a:rPr>
              <a:t>DARRELL &amp; DAWN RITCHIE</a:t>
            </a:r>
          </a:p>
        </p:txBody>
      </p:sp>
    </p:spTree>
    <p:extLst>
      <p:ext uri="{BB962C8B-B14F-4D97-AF65-F5344CB8AC3E}">
        <p14:creationId xmlns:p14="http://schemas.microsoft.com/office/powerpoint/2010/main" val="3984580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56D6F3-C05B-4E7C-8B69-4F5132551AF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latin typeface="Arial Black" panose="020B0A04020102020204" pitchFamily="34" charset="0"/>
              </a:rPr>
              <a:t>I Surrender All</a:t>
            </a:r>
          </a:p>
        </p:txBody>
      </p:sp>
    </p:spTree>
    <p:extLst>
      <p:ext uri="{BB962C8B-B14F-4D97-AF65-F5344CB8AC3E}">
        <p14:creationId xmlns:p14="http://schemas.microsoft.com/office/powerpoint/2010/main" val="22419770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All to Jesus I surrender</a:t>
            </a:r>
          </a:p>
          <a:p>
            <a:r>
              <a:rPr lang="en-US" sz="4000" dirty="0"/>
              <a:t>All to Him I freely give</a:t>
            </a:r>
          </a:p>
          <a:p>
            <a:r>
              <a:rPr lang="en-US" sz="4000" dirty="0"/>
              <a:t>I will ever love and trust Him </a:t>
            </a:r>
          </a:p>
          <a:p>
            <a:r>
              <a:rPr lang="en-US" sz="4000" dirty="0"/>
              <a:t>in His presence daily live</a:t>
            </a:r>
          </a:p>
        </p:txBody>
      </p:sp>
    </p:spTree>
    <p:extLst>
      <p:ext uri="{BB962C8B-B14F-4D97-AF65-F5344CB8AC3E}">
        <p14:creationId xmlns:p14="http://schemas.microsoft.com/office/powerpoint/2010/main" val="3916918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6B1CA2E-D935-45A6-BE15-82FA8C2F96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Arial Black" panose="020B0A04020102020204" pitchFamily="34" charset="0"/>
              </a:rPr>
              <a:t>Lord of the Heavens </a:t>
            </a:r>
          </a:p>
          <a:p>
            <a:r>
              <a:rPr lang="en-US" dirty="0">
                <a:latin typeface="Arial Black" panose="020B0A04020102020204" pitchFamily="34" charset="0"/>
              </a:rPr>
              <a:t>lover of my soul</a:t>
            </a:r>
          </a:p>
          <a:p>
            <a:r>
              <a:rPr lang="en-US" dirty="0">
                <a:latin typeface="Arial Black" panose="020B0A04020102020204" pitchFamily="34" charset="0"/>
              </a:rPr>
              <a:t>The bright morning star</a:t>
            </a:r>
          </a:p>
          <a:p>
            <a:r>
              <a:rPr lang="en-US" dirty="0">
                <a:latin typeface="Arial Black" panose="020B0A04020102020204" pitchFamily="34" charset="0"/>
              </a:rPr>
              <a:t>and our blessed hope</a:t>
            </a:r>
          </a:p>
        </p:txBody>
      </p:sp>
    </p:spTree>
    <p:extLst>
      <p:ext uri="{BB962C8B-B14F-4D97-AF65-F5344CB8AC3E}">
        <p14:creationId xmlns:p14="http://schemas.microsoft.com/office/powerpoint/2010/main" val="2361769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4000" dirty="0"/>
              <a:t>All to Jesus I surrender</a:t>
            </a:r>
          </a:p>
          <a:p>
            <a:r>
              <a:rPr lang="en-US" sz="4000" dirty="0"/>
              <a:t>Humbly at His feet I bow</a:t>
            </a:r>
          </a:p>
          <a:p>
            <a:r>
              <a:rPr lang="en-US" sz="4000" dirty="0"/>
              <a:t>Worldly pleasures </a:t>
            </a:r>
          </a:p>
          <a:p>
            <a:r>
              <a:rPr lang="en-US" sz="4000" dirty="0"/>
              <a:t>all forsaken</a:t>
            </a:r>
          </a:p>
          <a:p>
            <a:r>
              <a:rPr lang="en-US" sz="4000" dirty="0"/>
              <a:t>take me Jesus </a:t>
            </a:r>
          </a:p>
          <a:p>
            <a:r>
              <a:rPr lang="en-US" sz="4000" dirty="0"/>
              <a:t>take me now</a:t>
            </a:r>
          </a:p>
        </p:txBody>
      </p:sp>
    </p:spTree>
    <p:extLst>
      <p:ext uri="{BB962C8B-B14F-4D97-AF65-F5344CB8AC3E}">
        <p14:creationId xmlns:p14="http://schemas.microsoft.com/office/powerpoint/2010/main" val="712004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I surrender all, </a:t>
            </a:r>
          </a:p>
          <a:p>
            <a:r>
              <a:rPr lang="en-US" sz="4000" dirty="0"/>
              <a:t>I surrender all</a:t>
            </a:r>
          </a:p>
          <a:p>
            <a:r>
              <a:rPr lang="en-US" sz="4000" dirty="0"/>
              <a:t>All to Thee </a:t>
            </a:r>
          </a:p>
          <a:p>
            <a:r>
              <a:rPr lang="en-US" sz="4000" dirty="0"/>
              <a:t>my blessed Savior</a:t>
            </a:r>
          </a:p>
          <a:p>
            <a:r>
              <a:rPr lang="en-US" sz="4000" dirty="0"/>
              <a:t>I surrender all</a:t>
            </a:r>
          </a:p>
        </p:txBody>
      </p:sp>
    </p:spTree>
    <p:extLst>
      <p:ext uri="{BB962C8B-B14F-4D97-AF65-F5344CB8AC3E}">
        <p14:creationId xmlns:p14="http://schemas.microsoft.com/office/powerpoint/2010/main" val="3345564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All to Jesus I surrender</a:t>
            </a:r>
          </a:p>
          <a:p>
            <a:r>
              <a:rPr lang="en-US" sz="4000" dirty="0"/>
              <a:t>make me Savior </a:t>
            </a:r>
          </a:p>
          <a:p>
            <a:r>
              <a:rPr lang="en-US" sz="4000" dirty="0"/>
              <a:t>wholly Thine</a:t>
            </a:r>
          </a:p>
          <a:p>
            <a:r>
              <a:rPr lang="en-US" sz="4000" dirty="0"/>
              <a:t>Fill me with </a:t>
            </a:r>
          </a:p>
          <a:p>
            <a:r>
              <a:rPr lang="en-US" sz="4000" dirty="0"/>
              <a:t>Thy love and power </a:t>
            </a:r>
          </a:p>
          <a:p>
            <a:r>
              <a:rPr lang="en-US" sz="4000" dirty="0"/>
              <a:t>truly know that </a:t>
            </a:r>
          </a:p>
          <a:p>
            <a:r>
              <a:rPr lang="en-US" sz="4000" dirty="0"/>
              <a:t>Thou art mine</a:t>
            </a:r>
          </a:p>
        </p:txBody>
      </p:sp>
    </p:spTree>
    <p:extLst>
      <p:ext uri="{BB962C8B-B14F-4D97-AF65-F5344CB8AC3E}">
        <p14:creationId xmlns:p14="http://schemas.microsoft.com/office/powerpoint/2010/main" val="998071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I surrender all, </a:t>
            </a:r>
          </a:p>
          <a:p>
            <a:r>
              <a:rPr lang="en-US" sz="4000" dirty="0"/>
              <a:t>I surrender all</a:t>
            </a:r>
          </a:p>
          <a:p>
            <a:r>
              <a:rPr lang="en-US" sz="4000" dirty="0"/>
              <a:t>All to Thee </a:t>
            </a:r>
          </a:p>
          <a:p>
            <a:r>
              <a:rPr lang="en-US" sz="4000" dirty="0"/>
              <a:t>my blessed Savior</a:t>
            </a:r>
          </a:p>
          <a:p>
            <a:r>
              <a:rPr lang="en-US" sz="4000" dirty="0"/>
              <a:t>I surrender all</a:t>
            </a:r>
          </a:p>
          <a:p>
            <a:r>
              <a:rPr lang="en-US" sz="4000" dirty="0"/>
              <a:t>(x2)</a:t>
            </a:r>
          </a:p>
        </p:txBody>
      </p:sp>
    </p:spTree>
    <p:extLst>
      <p:ext uri="{BB962C8B-B14F-4D97-AF65-F5344CB8AC3E}">
        <p14:creationId xmlns:p14="http://schemas.microsoft.com/office/powerpoint/2010/main" val="598785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All to Thee </a:t>
            </a:r>
          </a:p>
          <a:p>
            <a:r>
              <a:rPr lang="en-US" sz="4000" dirty="0"/>
              <a:t>my blessed Savior</a:t>
            </a:r>
          </a:p>
          <a:p>
            <a:r>
              <a:rPr lang="en-US" sz="4000" dirty="0"/>
              <a:t>I surrender all</a:t>
            </a:r>
          </a:p>
          <a:p>
            <a:r>
              <a:rPr lang="en-US" sz="4000" dirty="0"/>
              <a:t>I surrender…</a:t>
            </a:r>
          </a:p>
        </p:txBody>
      </p:sp>
    </p:spTree>
    <p:extLst>
      <p:ext uri="{BB962C8B-B14F-4D97-AF65-F5344CB8AC3E}">
        <p14:creationId xmlns:p14="http://schemas.microsoft.com/office/powerpoint/2010/main" val="2422273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and person sitting on the floor&#10;&#10;Description automatically generated with low confidence">
            <a:extLst>
              <a:ext uri="{FF2B5EF4-FFF2-40B4-BE49-F238E27FC236}">
                <a16:creationId xmlns:a16="http://schemas.microsoft.com/office/drawing/2014/main" id="{86296C53-4644-4DE0-9591-EA9E2ADC121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99" r="17425"/>
          <a:stretch/>
        </p:blipFill>
        <p:spPr>
          <a:xfrm>
            <a:off x="20" y="1282"/>
            <a:ext cx="9143980" cy="685671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AAF144C-A286-477F-909D-A77222C5B405}"/>
              </a:ext>
            </a:extLst>
          </p:cNvPr>
          <p:cNvSpPr/>
          <p:nvPr/>
        </p:nvSpPr>
        <p:spPr>
          <a:xfrm>
            <a:off x="541922" y="81260"/>
            <a:ext cx="806015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erpetua" panose="02020502060401020303" pitchFamily="18" charset="0"/>
              </a:rPr>
              <a:t>DARRELL &amp; DAWN RITCHIE</a:t>
            </a:r>
          </a:p>
        </p:txBody>
      </p:sp>
    </p:spTree>
    <p:extLst>
      <p:ext uri="{BB962C8B-B14F-4D97-AF65-F5344CB8AC3E}">
        <p14:creationId xmlns:p14="http://schemas.microsoft.com/office/powerpoint/2010/main" val="682348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56D6F3-C05B-4E7C-8B69-4F5132551AF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latin typeface="Arial Black" panose="020B0A04020102020204" pitchFamily="34" charset="0"/>
              </a:rPr>
              <a:t>I’ll Fly Away</a:t>
            </a:r>
          </a:p>
        </p:txBody>
      </p:sp>
    </p:spTree>
    <p:extLst>
      <p:ext uri="{BB962C8B-B14F-4D97-AF65-F5344CB8AC3E}">
        <p14:creationId xmlns:p14="http://schemas.microsoft.com/office/powerpoint/2010/main" val="2522451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Rectangle 3">
            <a:extLst>
              <a:ext uri="{FF2B5EF4-FFF2-40B4-BE49-F238E27FC236}">
                <a16:creationId xmlns:a16="http://schemas.microsoft.com/office/drawing/2014/main" id="{CD1E13DA-D738-437A-B2E0-3E09E35C55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0250" y="1525192"/>
            <a:ext cx="5143500" cy="1338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br>
              <a:rPr lang="en-US" altLang="en-US" sz="4050" dirty="0"/>
            </a:br>
            <a:endParaRPr lang="en-US" altLang="en-US" sz="4050" dirty="0"/>
          </a:p>
        </p:txBody>
      </p:sp>
      <p:sp>
        <p:nvSpPr>
          <p:cNvPr id="2" name="Subtitle 1">
            <a:extLst>
              <a:ext uri="{FF2B5EF4-FFF2-40B4-BE49-F238E27FC236}">
                <a16:creationId xmlns:a16="http://schemas.microsoft.com/office/drawing/2014/main" id="{55D9E761-BC91-46FF-A506-8353F9E3C8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Some bright morning </a:t>
            </a:r>
          </a:p>
          <a:p>
            <a:r>
              <a:rPr lang="en-US" dirty="0"/>
              <a:t>when this life is over, I'll fly away</a:t>
            </a:r>
          </a:p>
          <a:p>
            <a:r>
              <a:rPr lang="en-US" dirty="0"/>
              <a:t>To that home on God's celestial shore</a:t>
            </a:r>
            <a:br>
              <a:rPr lang="en-US" dirty="0"/>
            </a:br>
            <a:r>
              <a:rPr lang="en-US" dirty="0"/>
              <a:t>I'll fly away</a:t>
            </a:r>
          </a:p>
        </p:txBody>
      </p:sp>
    </p:spTree>
    <p:extLst>
      <p:ext uri="{BB962C8B-B14F-4D97-AF65-F5344CB8AC3E}">
        <p14:creationId xmlns:p14="http://schemas.microsoft.com/office/powerpoint/2010/main" val="3347703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DC17E12F-421A-4467-961A-DE149D7D536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I'll fly away, oh glory I'll fly away </a:t>
            </a:r>
          </a:p>
          <a:p>
            <a:r>
              <a:rPr lang="en-US" dirty="0"/>
              <a:t>When I die, Hallelujah </a:t>
            </a:r>
          </a:p>
          <a:p>
            <a:r>
              <a:rPr lang="en-US" dirty="0"/>
              <a:t>by and by I'll fly away</a:t>
            </a:r>
          </a:p>
        </p:txBody>
      </p:sp>
    </p:spTree>
    <p:extLst>
      <p:ext uri="{BB962C8B-B14F-4D97-AF65-F5344CB8AC3E}">
        <p14:creationId xmlns:p14="http://schemas.microsoft.com/office/powerpoint/2010/main" val="3459136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Rectangle 3">
            <a:extLst>
              <a:ext uri="{FF2B5EF4-FFF2-40B4-BE49-F238E27FC236}">
                <a16:creationId xmlns:a16="http://schemas.microsoft.com/office/drawing/2014/main" id="{A43340DD-46E0-4766-AE77-830431E712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0250" y="1525192"/>
            <a:ext cx="5143500" cy="1338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br>
              <a:rPr lang="en-US" altLang="en-US" sz="4050" dirty="0"/>
            </a:br>
            <a:endParaRPr lang="en-US" altLang="en-US" sz="4050" dirty="0"/>
          </a:p>
        </p:txBody>
      </p:sp>
      <p:sp>
        <p:nvSpPr>
          <p:cNvPr id="2" name="Subtitle 1">
            <a:extLst>
              <a:ext uri="{FF2B5EF4-FFF2-40B4-BE49-F238E27FC236}">
                <a16:creationId xmlns:a16="http://schemas.microsoft.com/office/drawing/2014/main" id="{FDF70AFB-9F4A-4284-8870-09AA9AAE1CD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When the shadows </a:t>
            </a:r>
          </a:p>
          <a:p>
            <a:r>
              <a:rPr lang="en-US" dirty="0"/>
              <a:t>of this life have gone, I'll fly away</a:t>
            </a:r>
          </a:p>
          <a:p>
            <a:r>
              <a:rPr lang="en-US" dirty="0"/>
              <a:t>Like a bird from prison bars have flown</a:t>
            </a:r>
            <a:br>
              <a:rPr lang="en-US" dirty="0"/>
            </a:br>
            <a:r>
              <a:rPr lang="en-US" dirty="0"/>
              <a:t>I'll fly away</a:t>
            </a:r>
          </a:p>
        </p:txBody>
      </p:sp>
    </p:spTree>
    <p:extLst>
      <p:ext uri="{BB962C8B-B14F-4D97-AF65-F5344CB8AC3E}">
        <p14:creationId xmlns:p14="http://schemas.microsoft.com/office/powerpoint/2010/main" val="3417599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9D2CB20-7546-400F-B2B8-D20294F8FA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You are God of the ages</a:t>
            </a:r>
          </a:p>
          <a:p>
            <a:r>
              <a:rPr lang="en-US" dirty="0"/>
              <a:t>Ancient of days</a:t>
            </a:r>
          </a:p>
          <a:p>
            <a:r>
              <a:rPr lang="en-US" dirty="0"/>
              <a:t>And in Your presence</a:t>
            </a:r>
          </a:p>
          <a:p>
            <a:r>
              <a:rPr lang="en-US" dirty="0"/>
              <a:t>I stand so amazed</a:t>
            </a:r>
          </a:p>
        </p:txBody>
      </p:sp>
    </p:spTree>
    <p:extLst>
      <p:ext uri="{BB962C8B-B14F-4D97-AF65-F5344CB8AC3E}">
        <p14:creationId xmlns:p14="http://schemas.microsoft.com/office/powerpoint/2010/main" val="4254873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DC17E12F-421A-4467-961A-DE149D7D536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I'll fly away, oh glory I'll fly away </a:t>
            </a:r>
          </a:p>
          <a:p>
            <a:r>
              <a:rPr lang="en-US" dirty="0"/>
              <a:t>When I die, Hallelujah </a:t>
            </a:r>
          </a:p>
          <a:p>
            <a:r>
              <a:rPr lang="en-US" dirty="0"/>
              <a:t>by and by I'll fly away</a:t>
            </a:r>
          </a:p>
        </p:txBody>
      </p:sp>
    </p:spTree>
    <p:extLst>
      <p:ext uri="{BB962C8B-B14F-4D97-AF65-F5344CB8AC3E}">
        <p14:creationId xmlns:p14="http://schemas.microsoft.com/office/powerpoint/2010/main" val="2898583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Rectangle 3">
            <a:extLst>
              <a:ext uri="{FF2B5EF4-FFF2-40B4-BE49-F238E27FC236}">
                <a16:creationId xmlns:a16="http://schemas.microsoft.com/office/drawing/2014/main" id="{CEF80F45-4324-41DC-AE8C-33B26ACA5B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0250" y="1525192"/>
            <a:ext cx="5143500" cy="1338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br>
              <a:rPr lang="en-US" altLang="en-US" sz="4050" dirty="0"/>
            </a:br>
            <a:endParaRPr lang="en-US" altLang="en-US" sz="4050" dirty="0"/>
          </a:p>
        </p:txBody>
      </p:sp>
      <p:sp>
        <p:nvSpPr>
          <p:cNvPr id="2" name="Subtitle 1">
            <a:extLst>
              <a:ext uri="{FF2B5EF4-FFF2-40B4-BE49-F238E27FC236}">
                <a16:creationId xmlns:a16="http://schemas.microsoft.com/office/drawing/2014/main" id="{20D8256F-1AD4-4099-ACF2-82DBC42C11C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Oh, how glad and happy </a:t>
            </a:r>
          </a:p>
          <a:p>
            <a:r>
              <a:rPr lang="en-US" dirty="0"/>
              <a:t>when we meet, I'll fly away</a:t>
            </a:r>
          </a:p>
          <a:p>
            <a:r>
              <a:rPr lang="en-US" dirty="0"/>
              <a:t>No more cold iron shackles on my feet</a:t>
            </a:r>
            <a:br>
              <a:rPr lang="en-US" dirty="0"/>
            </a:br>
            <a:r>
              <a:rPr lang="en-US" dirty="0"/>
              <a:t>I'll fly away</a:t>
            </a:r>
          </a:p>
        </p:txBody>
      </p:sp>
    </p:spTree>
    <p:extLst>
      <p:ext uri="{BB962C8B-B14F-4D97-AF65-F5344CB8AC3E}">
        <p14:creationId xmlns:p14="http://schemas.microsoft.com/office/powerpoint/2010/main" val="1689585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DC17E12F-421A-4467-961A-DE149D7D536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I'll fly away, oh glory I'll fly away </a:t>
            </a:r>
          </a:p>
          <a:p>
            <a:r>
              <a:rPr lang="en-US" dirty="0"/>
              <a:t>When I die, Hallelujah </a:t>
            </a:r>
          </a:p>
          <a:p>
            <a:r>
              <a:rPr lang="en-US" dirty="0"/>
              <a:t>by and by I'll fly away</a:t>
            </a:r>
          </a:p>
        </p:txBody>
      </p:sp>
    </p:spTree>
    <p:extLst>
      <p:ext uri="{BB962C8B-B14F-4D97-AF65-F5344CB8AC3E}">
        <p14:creationId xmlns:p14="http://schemas.microsoft.com/office/powerpoint/2010/main" val="3743086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4" name="Rectangle 3">
            <a:extLst>
              <a:ext uri="{FF2B5EF4-FFF2-40B4-BE49-F238E27FC236}">
                <a16:creationId xmlns:a16="http://schemas.microsoft.com/office/drawing/2014/main" id="{DEB8673C-A4BB-4A0D-B3EF-B4AE6F2592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0250" y="1525192"/>
            <a:ext cx="5143500" cy="1338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br>
              <a:rPr lang="en-US" altLang="en-US" sz="4050" dirty="0"/>
            </a:br>
            <a:endParaRPr lang="en-US" altLang="en-US" sz="4050" dirty="0"/>
          </a:p>
        </p:txBody>
      </p:sp>
      <p:sp>
        <p:nvSpPr>
          <p:cNvPr id="2" name="Subtitle 1">
            <a:extLst>
              <a:ext uri="{FF2B5EF4-FFF2-40B4-BE49-F238E27FC236}">
                <a16:creationId xmlns:a16="http://schemas.microsoft.com/office/drawing/2014/main" id="{BCAB8009-3B00-4A5E-9DF7-6BBF6231390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Just a few more weary days and then</a:t>
            </a:r>
            <a:br>
              <a:rPr lang="en-US" dirty="0"/>
            </a:br>
            <a:r>
              <a:rPr lang="en-US" dirty="0"/>
              <a:t>I’ll, I'll fly away</a:t>
            </a:r>
          </a:p>
          <a:p>
            <a:r>
              <a:rPr lang="en-US" dirty="0"/>
              <a:t>To a land where joys will never end</a:t>
            </a:r>
            <a:br>
              <a:rPr lang="en-US" dirty="0"/>
            </a:br>
            <a:r>
              <a:rPr lang="en-US" dirty="0"/>
              <a:t>I'll fly away</a:t>
            </a:r>
          </a:p>
        </p:txBody>
      </p:sp>
    </p:spTree>
    <p:extLst>
      <p:ext uri="{BB962C8B-B14F-4D97-AF65-F5344CB8AC3E}">
        <p14:creationId xmlns:p14="http://schemas.microsoft.com/office/powerpoint/2010/main" val="2337244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DC17E12F-421A-4467-961A-DE149D7D536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I'll fly away, oh glory I'll fly away </a:t>
            </a:r>
          </a:p>
          <a:p>
            <a:r>
              <a:rPr lang="en-US" dirty="0"/>
              <a:t>When I die, Hallelujah </a:t>
            </a:r>
          </a:p>
          <a:p>
            <a:r>
              <a:rPr lang="en-US" dirty="0"/>
              <a:t>by and by I'll fly away</a:t>
            </a:r>
          </a:p>
        </p:txBody>
      </p:sp>
    </p:spTree>
    <p:extLst>
      <p:ext uri="{BB962C8B-B14F-4D97-AF65-F5344CB8AC3E}">
        <p14:creationId xmlns:p14="http://schemas.microsoft.com/office/powerpoint/2010/main" val="3122789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4E151957-15BB-4D58-81C9-2DEA5A4B380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When I die, </a:t>
            </a:r>
          </a:p>
          <a:p>
            <a:r>
              <a:rPr lang="en-US" dirty="0"/>
              <a:t>Hallelujah by and by</a:t>
            </a:r>
            <a:br>
              <a:rPr lang="en-US" dirty="0"/>
            </a:br>
            <a:r>
              <a:rPr lang="en-US" dirty="0"/>
              <a:t>I'll fly away…</a:t>
            </a:r>
          </a:p>
        </p:txBody>
      </p:sp>
    </p:spTree>
    <p:extLst>
      <p:ext uri="{BB962C8B-B14F-4D97-AF65-F5344CB8AC3E}">
        <p14:creationId xmlns:p14="http://schemas.microsoft.com/office/powerpoint/2010/main" val="1063291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and person sitting on the floor&#10;&#10;Description automatically generated with low confidence">
            <a:extLst>
              <a:ext uri="{FF2B5EF4-FFF2-40B4-BE49-F238E27FC236}">
                <a16:creationId xmlns:a16="http://schemas.microsoft.com/office/drawing/2014/main" id="{86296C53-4644-4DE0-9591-EA9E2ADC121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99" r="17425"/>
          <a:stretch/>
        </p:blipFill>
        <p:spPr>
          <a:xfrm>
            <a:off x="20" y="1282"/>
            <a:ext cx="9143980" cy="685671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AAF144C-A286-477F-909D-A77222C5B405}"/>
              </a:ext>
            </a:extLst>
          </p:cNvPr>
          <p:cNvSpPr/>
          <p:nvPr/>
        </p:nvSpPr>
        <p:spPr>
          <a:xfrm>
            <a:off x="541922" y="81260"/>
            <a:ext cx="806015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erpetua" panose="02020502060401020303" pitchFamily="18" charset="0"/>
              </a:rPr>
              <a:t>DARRELL &amp; DAWN RITCHIE</a:t>
            </a:r>
          </a:p>
        </p:txBody>
      </p:sp>
    </p:spTree>
    <p:extLst>
      <p:ext uri="{BB962C8B-B14F-4D97-AF65-F5344CB8AC3E}">
        <p14:creationId xmlns:p14="http://schemas.microsoft.com/office/powerpoint/2010/main" val="333949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83410B0-A48B-451A-93D7-F4AA955BAD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You are high and exalted</a:t>
            </a:r>
          </a:p>
          <a:p>
            <a:r>
              <a:rPr lang="en-US" dirty="0"/>
              <a:t>awesome and marvelous</a:t>
            </a:r>
          </a:p>
          <a:p>
            <a:r>
              <a:rPr lang="en-US" dirty="0"/>
              <a:t>boundless eternal</a:t>
            </a:r>
          </a:p>
          <a:p>
            <a:r>
              <a:rPr lang="en-US" dirty="0"/>
              <a:t>most holy One</a:t>
            </a:r>
          </a:p>
        </p:txBody>
      </p:sp>
    </p:spTree>
    <p:extLst>
      <p:ext uri="{BB962C8B-B14F-4D97-AF65-F5344CB8AC3E}">
        <p14:creationId xmlns:p14="http://schemas.microsoft.com/office/powerpoint/2010/main" val="3673616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59A1A84-DEF0-4F2F-BBD4-E68C0A5033C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You are excellent wise</a:t>
            </a:r>
          </a:p>
          <a:p>
            <a:r>
              <a:rPr lang="en-US" dirty="0"/>
              <a:t>magnificent wonderful</a:t>
            </a:r>
          </a:p>
          <a:p>
            <a:r>
              <a:rPr lang="en-US" dirty="0"/>
              <a:t>beautiful glorious God</a:t>
            </a:r>
          </a:p>
        </p:txBody>
      </p:sp>
    </p:spTree>
    <p:extLst>
      <p:ext uri="{BB962C8B-B14F-4D97-AF65-F5344CB8AC3E}">
        <p14:creationId xmlns:p14="http://schemas.microsoft.com/office/powerpoint/2010/main" val="3051741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805E923-46ED-497E-9CC3-4700428887C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Calling down thunder</a:t>
            </a:r>
          </a:p>
          <a:p>
            <a:r>
              <a:rPr lang="en-US" dirty="0"/>
              <a:t>shaking the earth</a:t>
            </a:r>
          </a:p>
          <a:p>
            <a:r>
              <a:rPr lang="en-US" dirty="0"/>
              <a:t>Your glory declared</a:t>
            </a:r>
          </a:p>
          <a:p>
            <a:r>
              <a:rPr lang="en-US" dirty="0"/>
              <a:t>Your infinite worth</a:t>
            </a:r>
          </a:p>
        </p:txBody>
      </p:sp>
    </p:spTree>
    <p:extLst>
      <p:ext uri="{BB962C8B-B14F-4D97-AF65-F5344CB8AC3E}">
        <p14:creationId xmlns:p14="http://schemas.microsoft.com/office/powerpoint/2010/main" val="4121119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695</TotalTime>
  <Words>889</Words>
  <Application>Microsoft Office PowerPoint</Application>
  <PresentationFormat>On-screen Show (4:3)</PresentationFormat>
  <Paragraphs>205</Paragraphs>
  <Slides>66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66</vt:i4>
      </vt:variant>
    </vt:vector>
  </HeadingPairs>
  <TitlesOfParts>
    <vt:vector size="71" baseType="lpstr">
      <vt:lpstr>Arial</vt:lpstr>
      <vt:lpstr>Arial Black</vt:lpstr>
      <vt:lpstr>Calibri</vt:lpstr>
      <vt:lpstr>Perpetua</vt:lpstr>
      <vt:lpstr>Office Theme</vt:lpstr>
      <vt:lpstr>PowerPoint Presentation</vt:lpstr>
      <vt:lpstr>PowerPoint Presentation</vt:lpstr>
      <vt:lpstr>Beautiful Glorious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White As Snow/ Nothing But The Blood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 Surrender All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I’ll Fly Away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Dawn Ritchie</dc:creator>
  <cp:lastModifiedBy>Ritchie, Dawn</cp:lastModifiedBy>
  <cp:revision>68</cp:revision>
  <dcterms:created xsi:type="dcterms:W3CDTF">2020-07-21T17:40:21Z</dcterms:created>
  <dcterms:modified xsi:type="dcterms:W3CDTF">2023-05-23T17:46:24Z</dcterms:modified>
</cp:coreProperties>
</file>